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0"/>
  </p:notesMasterIdLst>
  <p:sldIdLst>
    <p:sldId id="381" r:id="rId2"/>
    <p:sldId id="376" r:id="rId3"/>
    <p:sldId id="338" r:id="rId4"/>
    <p:sldId id="337" r:id="rId5"/>
    <p:sldId id="336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57" r:id="rId22"/>
    <p:sldId id="382" r:id="rId23"/>
    <p:sldId id="355" r:id="rId24"/>
    <p:sldId id="356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80" r:id="rId38"/>
    <p:sldId id="379" r:id="rId3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8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46" autoAdjust="0"/>
    <p:restoredTop sz="94660"/>
  </p:normalViewPr>
  <p:slideViewPr>
    <p:cSldViewPr>
      <p:cViewPr varScale="1">
        <p:scale>
          <a:sx n="56" d="100"/>
          <a:sy n="56" d="100"/>
        </p:scale>
        <p:origin x="-1147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DFD7-832D-49F5-933C-4A737589063B}" type="datetimeFigureOut">
              <a:rPr lang="cs-CZ" smtClean="0"/>
              <a:pPr/>
              <a:t>25.6.2010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A6AEC-3849-460A-9D57-EDB83B02A8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30</a:t>
            </a:fld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37</a:t>
            </a:fld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38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6AEC-3849-460A-9D57-EDB83B02A8DE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59914-FFA1-4A8F-8C72-B094654B5BE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452E3-BF44-4243-8C9E-F131614B3AB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C909A-E2B7-4D7C-908A-F675E064509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8729C-BA8F-4EED-9875-7BFCC2B8742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E3C57-E9DD-45A2-B899-58CA9F0667C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20ED0-EDAB-45DC-8BB9-237E7F64A7B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4D87C-856C-40ED-A6CB-8703F57ED7D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530E2-D5DC-46A6-8931-454CA3AB990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F0A19-E358-48C9-9D0E-24EA83E7B07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64A7E-CFDE-4125-9B09-19E524426D9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A7108-0421-4647-9C79-C3316FB5E4F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325141-5C0C-4364-AE71-EBFF7C29448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poelastic.cz/" TargetMode="External"/><Relationship Id="rId3" Type="http://schemas.openxmlformats.org/officeDocument/2006/relationships/hyperlink" Target="http://www.eakin.cz/" TargetMode="External"/><Relationship Id="rId7" Type="http://schemas.openxmlformats.org/officeDocument/2006/relationships/hyperlink" Target="http://www.nadaceokd.cz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hyperlink" Target="http://cz.dansacimage.com/" TargetMode="External"/><Relationship Id="rId5" Type="http://schemas.openxmlformats.org/officeDocument/2006/relationships/image" Target="../media/image40.jpeg"/><Relationship Id="rId10" Type="http://schemas.openxmlformats.org/officeDocument/2006/relationships/hyperlink" Target="http://www.convatec.cz/" TargetMode="External"/><Relationship Id="rId4" Type="http://schemas.openxmlformats.org/officeDocument/2006/relationships/image" Target="../media/image1.gif"/><Relationship Id="rId9" Type="http://schemas.openxmlformats.org/officeDocument/2006/relationships/hyperlink" Target="http://www.bbraunweb.cz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akin.cz/" TargetMode="External"/><Relationship Id="rId3" Type="http://schemas.openxmlformats.org/officeDocument/2006/relationships/hyperlink" Target="http://www.cz.dansacimage.com/default.asp" TargetMode="External"/><Relationship Id="rId7" Type="http://schemas.openxmlformats.org/officeDocument/2006/relationships/hyperlink" Target="http://www.coloplast.cz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0.jpeg"/><Relationship Id="rId4" Type="http://schemas.openxmlformats.org/officeDocument/2006/relationships/image" Target="../media/image1.gif"/><Relationship Id="rId9" Type="http://schemas.openxmlformats.org/officeDocument/2006/relationships/hyperlink" Target="http://www.likvidatorpachu.cz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6858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/>
            </a:r>
            <a:br>
              <a:rPr lang="cs-CZ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</a:br>
            <a:r>
              <a:rPr lang="cs-CZ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/>
            </a:r>
            <a:br>
              <a:rPr lang="cs-CZ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</a:br>
            <a:r>
              <a:rPr lang="cs-CZ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/>
            </a:r>
            <a:br>
              <a:rPr lang="cs-CZ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</a:br>
            <a:endParaRPr lang="cs-CZ" dirty="0">
              <a:solidFill>
                <a:schemeClr val="bg1">
                  <a:lumMod val="65000"/>
                  <a:lumOff val="3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4" name="Picture 10" descr="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27584" y="620688"/>
            <a:ext cx="7561833" cy="5616575"/>
          </a:xfrm>
          <a:blipFill>
            <a:blip r:embed="rId5" cstate="print"/>
            <a:tile tx="0" ty="0" sx="100000" sy="100000" flip="none" algn="tl"/>
          </a:blipFill>
          <a:ln>
            <a:solidFill>
              <a:schemeClr val="accent1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4400" dirty="0" smtClean="0">
                <a:solidFill>
                  <a:schemeClr val="accent1">
                    <a:lumMod val="25000"/>
                  </a:schemeClr>
                </a:solidFill>
                <a:latin typeface="Sylfaen" pitchFamily="18" charset="0"/>
              </a:rPr>
              <a:t>VI. Setkání </a:t>
            </a:r>
            <a:r>
              <a:rPr lang="cs-CZ" sz="4400" dirty="0" err="1" smtClean="0">
                <a:solidFill>
                  <a:schemeClr val="accent1">
                    <a:lumMod val="25000"/>
                  </a:schemeClr>
                </a:solidFill>
                <a:latin typeface="Sylfaen" pitchFamily="18" charset="0"/>
              </a:rPr>
              <a:t>stomiků</a:t>
            </a:r>
            <a:r>
              <a:rPr lang="cs-CZ" sz="4400" dirty="0" smtClean="0">
                <a:solidFill>
                  <a:schemeClr val="accent1">
                    <a:lumMod val="25000"/>
                  </a:schemeClr>
                </a:solidFill>
                <a:latin typeface="Sylfaen" pitchFamily="18" charset="0"/>
              </a:rPr>
              <a:t> na hranici</a:t>
            </a:r>
          </a:p>
          <a:p>
            <a:pPr algn="ctr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4400" dirty="0" smtClean="0">
                <a:solidFill>
                  <a:schemeClr val="accent1">
                    <a:lumMod val="25000"/>
                  </a:schemeClr>
                </a:solidFill>
                <a:latin typeface="Sylfaen" pitchFamily="18" charset="0"/>
                <a:cs typeface="Andalus" pitchFamily="18" charset="-78"/>
              </a:rPr>
              <a:t>Ostrava</a:t>
            </a:r>
            <a:r>
              <a:rPr lang="cs-CZ" sz="4400" dirty="0" smtClean="0">
                <a:solidFill>
                  <a:schemeClr val="accent1">
                    <a:lumMod val="25000"/>
                  </a:schemeClr>
                </a:solidFill>
                <a:latin typeface="Sylfaen" pitchFamily="18" charset="0"/>
              </a:rPr>
              <a:t> -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4400" dirty="0" smtClean="0">
                <a:solidFill>
                  <a:schemeClr val="accent1">
                    <a:lumMod val="25000"/>
                  </a:schemeClr>
                </a:solidFill>
                <a:latin typeface="Sylfaen" pitchFamily="18" charset="0"/>
              </a:rPr>
              <a:t>19.6.2010</a:t>
            </a:r>
            <a:endParaRPr lang="cs-CZ" sz="4400" dirty="0">
              <a:solidFill>
                <a:schemeClr val="accent1">
                  <a:lumMod val="25000"/>
                </a:schemeClr>
              </a:solidFill>
              <a:latin typeface="Sylfaen" pitchFamily="18" charset="0"/>
            </a:endParaRPr>
          </a:p>
        </p:txBody>
      </p:sp>
      <p:pic>
        <p:nvPicPr>
          <p:cNvPr id="6" name="Obrázek 5" descr="003 – kopie – kopi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0520" y="2924175"/>
            <a:ext cx="4861984" cy="364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1000">
    <p:fade/>
    <p:sndAc>
      <p:stSnd>
        <p:snd r:embed="rId3" name="hudb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5124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3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ázek 5" descr="003 – kopie – kopi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60412" y="5157788"/>
            <a:ext cx="3130549" cy="234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2" name="Zástupný symbol pro obsah 9" descr="sponzoři – kopie (9)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1835150" y="1414420"/>
            <a:ext cx="4286250" cy="452287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930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SPONZOŘI    AKCE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364163" y="1916113"/>
            <a:ext cx="22320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cs typeface="+mn-cs"/>
                <a:hlinkClick r:id="rId7"/>
              </a:rPr>
              <a:t>www.</a:t>
            </a:r>
            <a:r>
              <a:rPr lang="cs-CZ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cs typeface="+mn-cs"/>
                <a:hlinkClick r:id="rId7"/>
              </a:rPr>
              <a:t>nadaceokd.cz</a:t>
            </a:r>
            <a:endParaRPr lang="cs-CZ" dirty="0">
              <a:solidFill>
                <a:schemeClr val="bg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7895" name="Obdélník 14"/>
          <p:cNvSpPr>
            <a:spLocks noChangeArrowheads="1"/>
          </p:cNvSpPr>
          <p:nvPr/>
        </p:nvSpPr>
        <p:spPr bwMode="auto">
          <a:xfrm>
            <a:off x="4716463" y="4724400"/>
            <a:ext cx="3240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 smtClean="0">
                <a:latin typeface="Gill Sans MT" pitchFamily="34" charset="-18"/>
                <a:hlinkClick r:id="rId8"/>
              </a:rPr>
              <a:t>www.</a:t>
            </a:r>
            <a:r>
              <a:rPr lang="cs-CZ" dirty="0" err="1" smtClean="0">
                <a:latin typeface="Gill Sans MT" pitchFamily="34" charset="-18"/>
                <a:hlinkClick r:id="rId8"/>
              </a:rPr>
              <a:t>lipoelastic.cz</a:t>
            </a:r>
            <a:endParaRPr lang="cs-CZ" dirty="0">
              <a:latin typeface="Gill Sans MT" pitchFamily="34" charset="-18"/>
            </a:endParaRPr>
          </a:p>
        </p:txBody>
      </p:sp>
      <p:sp>
        <p:nvSpPr>
          <p:cNvPr id="37896" name="Obdélník 15"/>
          <p:cNvSpPr>
            <a:spLocks noChangeArrowheads="1"/>
          </p:cNvSpPr>
          <p:nvPr/>
        </p:nvSpPr>
        <p:spPr bwMode="auto">
          <a:xfrm>
            <a:off x="4716463" y="3983038"/>
            <a:ext cx="316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 smtClean="0">
                <a:latin typeface="Gill Sans MT" pitchFamily="34" charset="-18"/>
                <a:hlinkClick r:id="rId9"/>
              </a:rPr>
              <a:t>www.</a:t>
            </a:r>
            <a:r>
              <a:rPr lang="cs-CZ" dirty="0" err="1" smtClean="0">
                <a:latin typeface="Gill Sans MT" pitchFamily="34" charset="-18"/>
                <a:hlinkClick r:id="rId9"/>
              </a:rPr>
              <a:t>bbraunweb.cz</a:t>
            </a:r>
            <a:endParaRPr lang="cs-CZ" dirty="0">
              <a:latin typeface="Gill Sans MT" pitchFamily="34" charset="-18"/>
            </a:endParaRPr>
          </a:p>
        </p:txBody>
      </p:sp>
      <p:sp>
        <p:nvSpPr>
          <p:cNvPr id="37897" name="Obdélník 16"/>
          <p:cNvSpPr>
            <a:spLocks noChangeArrowheads="1"/>
          </p:cNvSpPr>
          <p:nvPr/>
        </p:nvSpPr>
        <p:spPr bwMode="auto">
          <a:xfrm>
            <a:off x="4787900" y="3244850"/>
            <a:ext cx="2736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 smtClean="0">
                <a:latin typeface="Gill Sans MT" pitchFamily="34" charset="-18"/>
                <a:hlinkClick r:id="rId10"/>
              </a:rPr>
              <a:t>www.</a:t>
            </a:r>
            <a:r>
              <a:rPr lang="cs-CZ" dirty="0" err="1" smtClean="0">
                <a:latin typeface="Gill Sans MT" pitchFamily="34" charset="-18"/>
                <a:hlinkClick r:id="rId10"/>
              </a:rPr>
              <a:t>convatec.cz</a:t>
            </a:r>
            <a:endParaRPr lang="cs-CZ" dirty="0">
              <a:latin typeface="Gill Sans MT" pitchFamily="34" charset="-18"/>
            </a:endParaRPr>
          </a:p>
        </p:txBody>
      </p:sp>
      <p:sp>
        <p:nvSpPr>
          <p:cNvPr id="37898" name="Obdélník 17"/>
          <p:cNvSpPr>
            <a:spLocks noChangeArrowheads="1"/>
          </p:cNvSpPr>
          <p:nvPr/>
        </p:nvSpPr>
        <p:spPr bwMode="auto">
          <a:xfrm>
            <a:off x="4284663" y="5445125"/>
            <a:ext cx="4391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 smtClean="0">
                <a:latin typeface="Gill Sans MT" pitchFamily="34" charset="-18"/>
                <a:hlinkClick r:id="rId11"/>
              </a:rPr>
              <a:t>www.</a:t>
            </a:r>
            <a:r>
              <a:rPr lang="cs-CZ" dirty="0" err="1" smtClean="0">
                <a:latin typeface="Gill Sans MT" pitchFamily="34" charset="-18"/>
                <a:hlinkClick r:id="rId11"/>
              </a:rPr>
              <a:t>cz.dansacimage.com</a:t>
            </a:r>
            <a:endParaRPr lang="cs-CZ" dirty="0">
              <a:latin typeface="Gill Sans MT" pitchFamily="34" charset="-18"/>
            </a:endParaRPr>
          </a:p>
        </p:txBody>
      </p:sp>
    </p:spTree>
  </p:cSld>
  <p:clrMapOvr>
    <a:masterClrMapping/>
  </p:clrMapOvr>
  <p:transition spd="slow" advClick="0" advTm="18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3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ázek 5" descr="003 – kopie – kopi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60412" y="5157788"/>
            <a:ext cx="3130549" cy="234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Zástupný symbol pro obsah 9" descr="sponzoři – kopie (9).jpg"/>
          <p:cNvPicPr>
            <a:picLocks noGrp="1" noChangeAspect="1"/>
          </p:cNvPicPr>
          <p:nvPr>
            <p:ph idx="1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7813" y="2060739"/>
            <a:ext cx="4286250" cy="333818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930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SPONZOŘI    AKCE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918" name="Obdélník 7"/>
          <p:cNvSpPr>
            <a:spLocks noChangeArrowheads="1"/>
          </p:cNvSpPr>
          <p:nvPr/>
        </p:nvSpPr>
        <p:spPr bwMode="auto">
          <a:xfrm>
            <a:off x="4643438" y="2420938"/>
            <a:ext cx="3744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 smtClean="0">
                <a:latin typeface="Gill Sans MT" pitchFamily="34" charset="-18"/>
                <a:hlinkClick r:id="rId7"/>
              </a:rPr>
              <a:t>www.</a:t>
            </a:r>
            <a:r>
              <a:rPr lang="cs-CZ" dirty="0" err="1" smtClean="0">
                <a:latin typeface="Gill Sans MT" pitchFamily="34" charset="-18"/>
                <a:hlinkClick r:id="rId7"/>
              </a:rPr>
              <a:t>coloplast.cz</a:t>
            </a:r>
            <a:endParaRPr lang="cs-CZ" dirty="0">
              <a:latin typeface="Gill Sans MT" pitchFamily="34" charset="-18"/>
            </a:endParaRPr>
          </a:p>
        </p:txBody>
      </p:sp>
      <p:sp>
        <p:nvSpPr>
          <p:cNvPr id="38920" name="Obdélník 10">
            <a:hlinkClick r:id="rId8"/>
          </p:cNvPr>
          <p:cNvSpPr>
            <a:spLocks noChangeArrowheads="1"/>
          </p:cNvSpPr>
          <p:nvPr/>
        </p:nvSpPr>
        <p:spPr bwMode="auto">
          <a:xfrm>
            <a:off x="5219700" y="3716338"/>
            <a:ext cx="2160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Gill Sans MT" pitchFamily="34" charset="-18"/>
                <a:hlinkClick r:id="rId8"/>
              </a:rPr>
              <a:t>www.eakin.cz</a:t>
            </a:r>
            <a:endParaRPr lang="cs-CZ">
              <a:latin typeface="Gill Sans MT" pitchFamily="34" charset="-18"/>
            </a:endParaRPr>
          </a:p>
        </p:txBody>
      </p:sp>
      <p:sp>
        <p:nvSpPr>
          <p:cNvPr id="38921" name="Obdélník 11"/>
          <p:cNvSpPr>
            <a:spLocks noChangeArrowheads="1"/>
          </p:cNvSpPr>
          <p:nvPr/>
        </p:nvSpPr>
        <p:spPr bwMode="auto">
          <a:xfrm>
            <a:off x="3924300" y="3141663"/>
            <a:ext cx="3095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 smtClean="0">
                <a:latin typeface="Gill Sans MT" pitchFamily="34" charset="-18"/>
                <a:hlinkClick r:id="rId9"/>
              </a:rPr>
              <a:t>www.</a:t>
            </a:r>
            <a:r>
              <a:rPr lang="cs-CZ" dirty="0" err="1" smtClean="0">
                <a:latin typeface="Gill Sans MT" pitchFamily="34" charset="-18"/>
                <a:hlinkClick r:id="rId9"/>
              </a:rPr>
              <a:t>likvidatorpachu.cz</a:t>
            </a:r>
            <a:endParaRPr lang="cs-CZ" dirty="0">
              <a:latin typeface="Gill Sans MT" pitchFamily="34" charset="-18"/>
            </a:endParaRPr>
          </a:p>
        </p:txBody>
      </p:sp>
    </p:spTree>
  </p:cSld>
  <p:clrMapOvr>
    <a:masterClrMapping/>
  </p:clrMapOvr>
  <p:transition spd="slow" advClick="0" advTm="18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568" y="620688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6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6148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9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0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7172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3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4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3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4634" y="500063"/>
            <a:ext cx="784617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57238" y="-26988"/>
            <a:ext cx="10175876" cy="7270751"/>
            <a:chOff x="-333" y="972"/>
            <a:chExt cx="6238" cy="4599"/>
          </a:xfrm>
        </p:grpSpPr>
        <p:pic>
          <p:nvPicPr>
            <p:cNvPr id="8196" name="Picture 4" descr="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2"/>
              <a:ext cx="5905" cy="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 descr="Afrik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33" y="3522"/>
              <a:ext cx="2649" cy="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</Words>
  <Application>Microsoft Office PowerPoint</Application>
  <PresentationFormat>Předvádění na obrazovce (4:3)</PresentationFormat>
  <Paragraphs>52</Paragraphs>
  <Slides>38</Slides>
  <Notes>38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Standaardontwerp</vt:lpstr>
      <vt:lpstr>   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SPONZOŘI    AKCE</vt:lpstr>
      <vt:lpstr>SPONZOŘI    AKCE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Setkání na hranici -Ostrava 2010</dc:title>
  <dc:creator/>
  <cp:keywords>Stomici</cp:keywords>
  <cp:lastModifiedBy/>
  <cp:revision>1</cp:revision>
  <dcterms:created xsi:type="dcterms:W3CDTF">2010-06-24T18:40:44Z</dcterms:created>
  <dcterms:modified xsi:type="dcterms:W3CDTF">2010-06-25T17:36:41Z</dcterms:modified>
</cp:coreProperties>
</file>